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83" r:id="rId6"/>
    <p:sldId id="284" r:id="rId7"/>
    <p:sldId id="260" r:id="rId8"/>
    <p:sldId id="285" r:id="rId9"/>
    <p:sldId id="286" r:id="rId10"/>
    <p:sldId id="287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iT+I8ABAuNYEYm4J03XIgJuR0r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168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customschemas.google.com/relationships/presentationmetadata" Target="metadata"/><Relationship Id="rId5" Type="http://schemas.openxmlformats.org/officeDocument/2006/relationships/slide" Target="slides/slide4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830bdf116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18" name="Google Shape;118;g2830bdf116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61637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f51f00f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9" name="Google Shape;89;g13f51f00f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3e2b1593e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dirty="0" err="1"/>
              <a:t>Zelfstudie</a:t>
            </a:r>
            <a:r>
              <a:rPr lang="en-GB" dirty="0"/>
              <a:t>: </a:t>
            </a:r>
            <a:r>
              <a:rPr lang="en-GB" dirty="0" err="1"/>
              <a:t>als</a:t>
            </a:r>
            <a:r>
              <a:rPr lang="en-GB" dirty="0"/>
              <a:t> je </a:t>
            </a:r>
            <a:r>
              <a:rPr lang="en-GB" dirty="0" err="1"/>
              <a:t>echt</a:t>
            </a:r>
            <a:r>
              <a:rPr lang="en-GB" dirty="0"/>
              <a:t> heel </a:t>
            </a:r>
            <a:r>
              <a:rPr lang="en-GB" dirty="0" err="1"/>
              <a:t>goed</a:t>
            </a:r>
            <a:r>
              <a:rPr lang="en-GB" dirty="0"/>
              <a:t> </a:t>
            </a:r>
            <a:r>
              <a:rPr lang="en-GB" dirty="0" err="1"/>
              <a:t>wil</a:t>
            </a:r>
            <a:r>
              <a:rPr lang="en-GB" dirty="0"/>
              <a:t> </a:t>
            </a:r>
            <a:r>
              <a:rPr lang="en-GB" dirty="0" err="1"/>
              <a:t>worden</a:t>
            </a:r>
            <a:br>
              <a:rPr lang="en-GB" dirty="0"/>
            </a:br>
            <a:br>
              <a:rPr lang="en-GB" dirty="0"/>
            </a:br>
            <a:r>
              <a:rPr lang="en-GB" dirty="0"/>
              <a:t>Op basis van </a:t>
            </a:r>
            <a:r>
              <a:rPr lang="en-GB" dirty="0" err="1"/>
              <a:t>presentaties</a:t>
            </a:r>
            <a:r>
              <a:rPr lang="en-GB" dirty="0"/>
              <a:t> </a:t>
            </a:r>
            <a:r>
              <a:rPr lang="en-GB" dirty="0" err="1"/>
              <a:t>collega’s</a:t>
            </a:r>
            <a:endParaRPr dirty="0"/>
          </a:p>
        </p:txBody>
      </p:sp>
      <p:sp>
        <p:nvSpPr>
          <p:cNvPr id="98" name="Google Shape;98;g283e2b1593e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83e2b1593e_0_6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" name="Google Shape;107;g283e2b1593e_0_6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83e2b1593e_0_6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" name="Google Shape;107;g283e2b1593e_0_6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6058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83e2b1593e_0_6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" name="Google Shape;107;g283e2b1593e_0_6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4378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830bdf116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dirty="0"/>
              <a:t>It’s all one and zeroes –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GB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dirty="0" err="1"/>
              <a:t>Eerste</a:t>
            </a:r>
            <a:r>
              <a:rPr lang="en-GB" dirty="0"/>
              <a:t> </a:t>
            </a:r>
            <a:r>
              <a:rPr lang="en-GB" dirty="0" err="1"/>
              <a:t>dingen</a:t>
            </a:r>
            <a:r>
              <a:rPr lang="en-GB" dirty="0"/>
              <a:t> </a:t>
            </a:r>
            <a:r>
              <a:rPr lang="en-GB" dirty="0" err="1"/>
              <a:t>zoals</a:t>
            </a:r>
            <a:r>
              <a:rPr lang="en-GB" dirty="0"/>
              <a:t> </a:t>
            </a:r>
            <a:r>
              <a:rPr lang="en-GB" dirty="0" err="1"/>
              <a:t>Eniac</a:t>
            </a:r>
            <a:r>
              <a:rPr lang="en-GB" dirty="0"/>
              <a:t> – </a:t>
            </a:r>
            <a:r>
              <a:rPr lang="en-GB" dirty="0" err="1"/>
              <a:t>letterlijk</a:t>
            </a:r>
            <a:r>
              <a:rPr lang="en-GB" dirty="0"/>
              <a:t> 1-0 door circuits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GB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dirty="0" err="1"/>
              <a:t>Ponskaarten</a:t>
            </a:r>
            <a:endParaRPr lang="en-GB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GB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dirty="0"/>
              <a:t>Register </a:t>
            </a:r>
            <a:r>
              <a:rPr lang="en-GB" dirty="0" err="1"/>
              <a:t>opvullen</a:t>
            </a:r>
            <a:r>
              <a:rPr lang="en-GB" dirty="0"/>
              <a:t>, </a:t>
            </a:r>
            <a:r>
              <a:rPr lang="en-GB" dirty="0" err="1"/>
              <a:t>acties</a:t>
            </a:r>
            <a:r>
              <a:rPr lang="en-GB" dirty="0"/>
              <a:t> </a:t>
            </a:r>
            <a:r>
              <a:rPr lang="en-GB" dirty="0" err="1"/>
              <a:t>opvullen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Low Level  Assembly == ROLLERCOASTER TYCOON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dirty="0">
                <a:sym typeface="Wingdings" panose="05000000000000000000" pitchFamily="2" charset="2"/>
              </a:rPr>
              <a:t>Moderne IDEs  Frameworks/Libraries/Engine</a:t>
            </a:r>
            <a:endParaRPr dirty="0"/>
          </a:p>
        </p:txBody>
      </p:sp>
      <p:sp>
        <p:nvSpPr>
          <p:cNvPr id="118" name="Google Shape;118;g2830bdf116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830bdf116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dirty="0"/>
              <a:t>Console market influenced programming greatly. Evolving into modern connected console/cloud gaming</a:t>
            </a:r>
            <a:endParaRPr dirty="0"/>
          </a:p>
        </p:txBody>
      </p:sp>
      <p:sp>
        <p:nvSpPr>
          <p:cNvPr id="118" name="Google Shape;118;g2830bdf116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214784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830bdf116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18" name="Google Shape;118;g2830bdf116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99500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4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4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4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11" Type="http://schemas.openxmlformats.org/officeDocument/2006/relationships/image" Target="../media/image14.jpg"/><Relationship Id="rId5" Type="http://schemas.openxmlformats.org/officeDocument/2006/relationships/image" Target="../media/image8.jpg"/><Relationship Id="rId10" Type="http://schemas.openxmlformats.org/officeDocument/2006/relationships/image" Target="../media/image13.jpeg"/><Relationship Id="rId4" Type="http://schemas.openxmlformats.org/officeDocument/2006/relationships/image" Target="../media/image3.png"/><Relationship Id="rId9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3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5936" y="4480775"/>
            <a:ext cx="3653883" cy="1604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 descr="Background pattern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4950" y="775"/>
            <a:ext cx="10873300" cy="6856452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467088" y="0"/>
            <a:ext cx="8309267" cy="6093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 dirty="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“</a:t>
            </a:r>
            <a:r>
              <a:rPr lang="en-US" sz="6000" b="1" dirty="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Basis </a:t>
            </a:r>
            <a:r>
              <a:rPr lang="en-US" sz="6000" b="1" dirty="0" err="1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Programmeren</a:t>
            </a:r>
            <a:r>
              <a:rPr lang="en-US" sz="6000" b="1" dirty="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       </a:t>
            </a:r>
            <a:r>
              <a:rPr lang="en-US" sz="6000" b="1" dirty="0" err="1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voor</a:t>
            </a:r>
            <a:r>
              <a:rPr lang="en-US" sz="6000" b="1" dirty="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 Game Engine</a:t>
            </a:r>
            <a:r>
              <a:rPr lang="en-US" sz="6000" b="1" i="0" u="none" strike="noStrike" cap="none" dirty="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”</a:t>
            </a:r>
            <a:endParaRPr sz="6000" b="1" i="0" u="none" strike="noStrike" cap="none" dirty="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lang="en-US" sz="2500" b="1" i="0" u="none" strike="noStrike" cap="none" dirty="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lang="en-US" sz="2500" b="1" dirty="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0" u="none" strike="noStrike" cap="none" dirty="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Niels Dehaes</a:t>
            </a:r>
            <a:endParaRPr sz="2500" b="1" i="0" u="none" strike="noStrike" cap="none" dirty="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830bdf116a_0_16"/>
          <p:cNvSpPr txBox="1">
            <a:spLocks noGrp="1"/>
          </p:cNvSpPr>
          <p:nvPr>
            <p:ph type="title"/>
          </p:nvPr>
        </p:nvSpPr>
        <p:spPr>
          <a:xfrm>
            <a:off x="0" y="33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 Rounded"/>
              <a:buNone/>
            </a:pPr>
            <a:r>
              <a:rPr lang="en-US" sz="3500" b="1" dirty="0">
                <a:latin typeface="Arial Rounded"/>
                <a:sym typeface="Arial Rounded"/>
              </a:rPr>
              <a:t>Engine Introduction – Unreal and Unity</a:t>
            </a:r>
            <a:endParaRPr dirty="0"/>
          </a:p>
        </p:txBody>
      </p:sp>
      <p:pic>
        <p:nvPicPr>
          <p:cNvPr id="121" name="Google Shape;121;g2830bdf116a_0_16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6025" y="6023759"/>
            <a:ext cx="1907118" cy="834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2830bdf116a_0_16" descr="A picture containing shap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5532300"/>
            <a:ext cx="10296588" cy="1325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2705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3f51f00f60_0_0"/>
          <p:cNvSpPr txBox="1">
            <a:spLocks noGrp="1"/>
          </p:cNvSpPr>
          <p:nvPr>
            <p:ph type="title"/>
          </p:nvPr>
        </p:nvSpPr>
        <p:spPr>
          <a:xfrm>
            <a:off x="838200" y="2656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 Rounded"/>
              <a:buNone/>
            </a:pPr>
            <a:r>
              <a:rPr lang="en-US" sz="3500" b="1">
                <a:latin typeface="Arial Rounded"/>
                <a:ea typeface="Arial Rounded"/>
                <a:cs typeface="Arial Rounded"/>
                <a:sym typeface="Arial Rounded"/>
              </a:rPr>
              <a:t>Vandaag op de planning</a:t>
            </a:r>
            <a:endParaRPr sz="3500" b="1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92" name="Google Shape;92;g13f51f00f60_0_0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90150" y="5821759"/>
            <a:ext cx="1907118" cy="83423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g13f51f00f60_0_0"/>
          <p:cNvSpPr txBox="1"/>
          <p:nvPr/>
        </p:nvSpPr>
        <p:spPr>
          <a:xfrm>
            <a:off x="838200" y="619159"/>
            <a:ext cx="10028100" cy="430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137160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endParaRPr sz="1800" b="1" i="0" u="none" strike="noStrike" cap="none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Rounded"/>
              <a:buChar char="-"/>
            </a:pP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Kennismaking</a:t>
            </a: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Rounded"/>
              <a:buChar char="-"/>
            </a:pPr>
            <a:r>
              <a:rPr lang="en-GB" sz="2000" b="1" i="0" u="none" strike="noStrike" cap="none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Programmeren</a:t>
            </a:r>
            <a:r>
              <a:rPr lang="en-GB" sz="2000" b="1" i="0" u="none" strike="noStrike" cap="none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?</a:t>
            </a:r>
            <a:endParaRPr sz="2000" b="1" i="0" u="none" strike="noStrike" cap="none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Rounded"/>
              <a:buChar char="-"/>
            </a:pP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Unreal Intro</a:t>
            </a: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Rounded"/>
              <a:buChar char="-"/>
            </a:pP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Basics</a:t>
            </a: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Rounded"/>
              <a:buChar char="-"/>
            </a:pP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(Object Oriented Programming)</a:t>
            </a: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000" b="1" i="0" u="none" strike="noStrike" cap="none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94" name="Google Shape;94;g13f51f00f60_0_0" descr="A picture containing shap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63716" y="5410959"/>
            <a:ext cx="11347444" cy="1447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4E9BD1-996F-F250-1D24-E847369D6B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8451" y="1847653"/>
            <a:ext cx="6401426" cy="32007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83e2b1593e_0_657"/>
          <p:cNvSpPr txBox="1">
            <a:spLocks noGrp="1"/>
          </p:cNvSpPr>
          <p:nvPr>
            <p:ph type="title"/>
          </p:nvPr>
        </p:nvSpPr>
        <p:spPr>
          <a:xfrm>
            <a:off x="817725" y="1808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 Rounded"/>
              <a:buNone/>
            </a:pPr>
            <a:r>
              <a:rPr lang="en-US" sz="3500" b="1">
                <a:latin typeface="Arial Rounded"/>
                <a:ea typeface="Arial Rounded"/>
                <a:cs typeface="Arial Rounded"/>
                <a:sym typeface="Arial Rounded"/>
              </a:rPr>
              <a:t>Belangrijk</a:t>
            </a:r>
            <a:endParaRPr/>
          </a:p>
        </p:txBody>
      </p:sp>
      <p:pic>
        <p:nvPicPr>
          <p:cNvPr id="101" name="Google Shape;101;g283e2b1593e_0_657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90150" y="5821759"/>
            <a:ext cx="1907118" cy="83423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283e2b1593e_0_657"/>
          <p:cNvSpPr txBox="1"/>
          <p:nvPr/>
        </p:nvSpPr>
        <p:spPr>
          <a:xfrm>
            <a:off x="703841" y="2787142"/>
            <a:ext cx="8911200" cy="12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9144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103" name="Google Shape;103;g283e2b1593e_0_657" descr="A picture containing shap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34" y="5409534"/>
            <a:ext cx="11347444" cy="144701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283e2b1593e_0_657"/>
          <p:cNvSpPr txBox="1"/>
          <p:nvPr/>
        </p:nvSpPr>
        <p:spPr>
          <a:xfrm>
            <a:off x="232528" y="1506550"/>
            <a:ext cx="11678400" cy="378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Rounded"/>
              <a:buChar char="-"/>
            </a:pP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Er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zijn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veel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verschillende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meningen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over wat “the right way is”</a:t>
            </a: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Rounded"/>
              <a:buChar char="-"/>
            </a:pP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Dit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is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een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zeer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complex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onderwerp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ik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kan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onmogelijk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alles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meegeven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.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Zelfstudie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= key</a:t>
            </a: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Rounded"/>
              <a:buChar char="-"/>
            </a:pP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Stel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vragen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!</a:t>
            </a: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Rounded"/>
              <a:buChar char="-"/>
            </a:pP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Veel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zaken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komen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in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meer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detail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terug</a:t>
            </a: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Rounded"/>
              <a:buChar char="-"/>
            </a:pP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Het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belangrijkste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dat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jij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weet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waarom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je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iets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doet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en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dat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kan</a:t>
            </a:r>
            <a:r>
              <a:rPr lang="en-GB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onderbouwen</a:t>
            </a: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-3556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 Rounded"/>
              <a:buChar char="-"/>
            </a:pP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De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beste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manier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om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beter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te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worden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is door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dingen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te</a:t>
            </a:r>
            <a:r>
              <a:rPr lang="en-US" sz="2000" b="1" dirty="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 </a:t>
            </a:r>
            <a:r>
              <a:rPr lang="en-US" sz="2000" b="1" dirty="0" err="1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bouwen</a:t>
            </a:r>
            <a:endParaRPr sz="2000" b="1" dirty="0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3e2b1593e_0_647"/>
          <p:cNvSpPr txBox="1">
            <a:spLocks noGrp="1"/>
          </p:cNvSpPr>
          <p:nvPr>
            <p:ph type="title"/>
          </p:nvPr>
        </p:nvSpPr>
        <p:spPr>
          <a:xfrm>
            <a:off x="0" y="33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 Rounded"/>
              <a:buNone/>
            </a:pPr>
            <a:r>
              <a:rPr lang="en-US" sz="3500" b="1" dirty="0">
                <a:latin typeface="Arial Rounded"/>
                <a:ea typeface="Arial Rounded"/>
                <a:cs typeface="Arial Rounded"/>
                <a:sym typeface="Arial Rounded"/>
              </a:rPr>
              <a:t>Introductions – Me!</a:t>
            </a:r>
            <a:endParaRPr dirty="0"/>
          </a:p>
        </p:txBody>
      </p:sp>
      <p:pic>
        <p:nvPicPr>
          <p:cNvPr id="110" name="Google Shape;110;g283e2b1593e_0_647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6025" y="6023759"/>
            <a:ext cx="1907118" cy="834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283e2b1593e_0_647" descr="A picture containing shap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25" y="5530850"/>
            <a:ext cx="10296588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E55BC1-F595-A840-3577-C4E193EC9E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121" y="2186928"/>
            <a:ext cx="3315489" cy="10232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BBCE26-1013-AED1-741B-8CD5CBC41B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954" y="3646597"/>
            <a:ext cx="3300656" cy="9241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08AB22-89CC-E839-C8A4-F80071E6C8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5434" y="2300100"/>
            <a:ext cx="4435802" cy="22577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3e2b1593e_0_647"/>
          <p:cNvSpPr txBox="1">
            <a:spLocks noGrp="1"/>
          </p:cNvSpPr>
          <p:nvPr>
            <p:ph type="title"/>
          </p:nvPr>
        </p:nvSpPr>
        <p:spPr>
          <a:xfrm>
            <a:off x="0" y="33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 Rounded"/>
              <a:buNone/>
            </a:pPr>
            <a:r>
              <a:rPr lang="en-US" sz="3500" b="1" dirty="0">
                <a:latin typeface="Arial Rounded"/>
                <a:ea typeface="Arial Rounded"/>
                <a:cs typeface="Arial Rounded"/>
                <a:sym typeface="Arial Rounded"/>
              </a:rPr>
              <a:t>Introductions – Me!</a:t>
            </a:r>
            <a:endParaRPr dirty="0"/>
          </a:p>
        </p:txBody>
      </p:sp>
      <p:pic>
        <p:nvPicPr>
          <p:cNvPr id="110" name="Google Shape;110;g283e2b1593e_0_647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6025" y="6023759"/>
            <a:ext cx="1907118" cy="834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283e2b1593e_0_647" descr="A picture containing shap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25" y="5530850"/>
            <a:ext cx="10296588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5987DA-95D3-DF7D-70E9-1150853B39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291" y="1037536"/>
            <a:ext cx="1507982" cy="15079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5A7D4A-9F0A-59BD-99B5-7B61745F00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9441" y="839027"/>
            <a:ext cx="1905000" cy="1905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6C8338-BE86-1843-045A-1880A3C753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61609" y="1128941"/>
            <a:ext cx="1325700" cy="1325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79760A0-04C7-612B-29D9-45F8E37AE8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6719" y="3068468"/>
            <a:ext cx="2143125" cy="21431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B485EE5-61EA-7320-9C0E-E3652DB73B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81696" y="2755527"/>
            <a:ext cx="1987977" cy="277388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59B31B6-3316-9687-7436-A510A78EF33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74844" y="2765226"/>
            <a:ext cx="1833074" cy="274961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E397645-FB63-A638-E211-CEBDE873F69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95800" y="3068468"/>
            <a:ext cx="2084418" cy="208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61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3e2b1593e_0_647"/>
          <p:cNvSpPr txBox="1">
            <a:spLocks noGrp="1"/>
          </p:cNvSpPr>
          <p:nvPr>
            <p:ph type="title"/>
          </p:nvPr>
        </p:nvSpPr>
        <p:spPr>
          <a:xfrm>
            <a:off x="0" y="33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 Rounded"/>
              <a:buNone/>
            </a:pPr>
            <a:r>
              <a:rPr lang="en-US" sz="3500" b="1" dirty="0">
                <a:latin typeface="Arial Rounded"/>
                <a:ea typeface="Arial Rounded"/>
                <a:cs typeface="Arial Rounded"/>
                <a:sym typeface="Arial Rounded"/>
              </a:rPr>
              <a:t>Introductions – You!</a:t>
            </a:r>
            <a:endParaRPr dirty="0"/>
          </a:p>
        </p:txBody>
      </p:sp>
      <p:pic>
        <p:nvPicPr>
          <p:cNvPr id="110" name="Google Shape;110;g283e2b1593e_0_647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6025" y="6023759"/>
            <a:ext cx="1907118" cy="834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283e2b1593e_0_647" descr="A picture containing shap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25" y="5530850"/>
            <a:ext cx="10296588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23FE0A-8B13-6617-E478-C9ED8C25E3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7162" y="1218771"/>
            <a:ext cx="5781368" cy="450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65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830bdf116a_0_16"/>
          <p:cNvSpPr txBox="1">
            <a:spLocks noGrp="1"/>
          </p:cNvSpPr>
          <p:nvPr>
            <p:ph type="title"/>
          </p:nvPr>
        </p:nvSpPr>
        <p:spPr>
          <a:xfrm>
            <a:off x="0" y="33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 Rounded"/>
              <a:buNone/>
            </a:pPr>
            <a:r>
              <a:rPr lang="en-US" sz="3500" b="1" dirty="0">
                <a:latin typeface="Arial Rounded"/>
                <a:sym typeface="Arial Rounded"/>
              </a:rPr>
              <a:t>Wat is </a:t>
            </a:r>
            <a:r>
              <a:rPr lang="en-US" sz="3500" b="1" dirty="0" err="1">
                <a:latin typeface="Arial Rounded"/>
                <a:sym typeface="Arial Rounded"/>
              </a:rPr>
              <a:t>programmeren</a:t>
            </a:r>
            <a:r>
              <a:rPr lang="en-US" sz="3500" b="1" dirty="0">
                <a:latin typeface="Arial Rounded"/>
                <a:sym typeface="Arial Rounded"/>
              </a:rPr>
              <a:t> - </a:t>
            </a:r>
            <a:r>
              <a:rPr lang="en-US" sz="3500" b="1" dirty="0" err="1">
                <a:latin typeface="Arial Rounded"/>
                <a:sym typeface="Arial Rounded"/>
              </a:rPr>
              <a:t>Geschiedenis</a:t>
            </a:r>
            <a:endParaRPr dirty="0"/>
          </a:p>
        </p:txBody>
      </p:sp>
      <p:pic>
        <p:nvPicPr>
          <p:cNvPr id="121" name="Google Shape;121;g2830bdf116a_0_16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6025" y="6023759"/>
            <a:ext cx="1907118" cy="834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2830bdf116a_0_16" descr="A picture containing shap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5532300"/>
            <a:ext cx="10296588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6C07C6-9D6A-1DEC-D2D1-9E21675AB0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419" y="3860111"/>
            <a:ext cx="3734692" cy="29432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069632-394A-BA77-7670-1D0E078D81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592" y="1060554"/>
            <a:ext cx="4736345" cy="27175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ACDFF4-FE95-BACB-6798-E7C679E641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29222" y="1053193"/>
            <a:ext cx="3986378" cy="27248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E20AFD-A720-2888-436A-1C34B974A8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12504" y="3984588"/>
            <a:ext cx="3383521" cy="272171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830bdf116a_0_16"/>
          <p:cNvSpPr txBox="1">
            <a:spLocks noGrp="1"/>
          </p:cNvSpPr>
          <p:nvPr>
            <p:ph type="title"/>
          </p:nvPr>
        </p:nvSpPr>
        <p:spPr>
          <a:xfrm>
            <a:off x="0" y="33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 Rounded"/>
              <a:buNone/>
            </a:pPr>
            <a:r>
              <a:rPr lang="en-US" sz="3500" b="1" dirty="0">
                <a:latin typeface="Arial Rounded"/>
                <a:sym typeface="Arial Rounded"/>
              </a:rPr>
              <a:t>Video Game Programming – History </a:t>
            </a:r>
            <a:endParaRPr dirty="0"/>
          </a:p>
        </p:txBody>
      </p:sp>
      <p:pic>
        <p:nvPicPr>
          <p:cNvPr id="121" name="Google Shape;121;g2830bdf116a_0_16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6025" y="6023759"/>
            <a:ext cx="1907118" cy="834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2830bdf116a_0_16" descr="A picture containing shap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5532300"/>
            <a:ext cx="10296588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41FEBBA-5E9C-8181-DDF4-642F6EC0EA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113" y="1088847"/>
            <a:ext cx="2791215" cy="16290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F80312-6BE1-BED8-AAD0-A4BF472BC6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259848"/>
            <a:ext cx="4049223" cy="22724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996FA4-599F-BBCA-C6A0-54299CC735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8381" y="1030615"/>
            <a:ext cx="4470450" cy="277269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F53609-F234-6851-D793-7F859A6DAA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82495" y="4083762"/>
            <a:ext cx="4817737" cy="27174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B880664-D9BC-ECB2-09A7-BA04D729C9A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35358" y="-91480"/>
            <a:ext cx="3991529" cy="317827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E821307-1351-5023-5009-0ACFAD79063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38467" y="3101622"/>
            <a:ext cx="2734057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80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830bdf116a_0_16"/>
          <p:cNvSpPr txBox="1">
            <a:spLocks noGrp="1"/>
          </p:cNvSpPr>
          <p:nvPr>
            <p:ph type="title"/>
          </p:nvPr>
        </p:nvSpPr>
        <p:spPr>
          <a:xfrm>
            <a:off x="0" y="33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 Rounded"/>
              <a:buNone/>
            </a:pPr>
            <a:r>
              <a:rPr lang="en-US" sz="3500" b="1" dirty="0">
                <a:latin typeface="Arial Rounded"/>
                <a:sym typeface="Arial Rounded"/>
              </a:rPr>
              <a:t>Video Game Programming – Modern Engines </a:t>
            </a:r>
            <a:endParaRPr dirty="0"/>
          </a:p>
        </p:txBody>
      </p:sp>
      <p:pic>
        <p:nvPicPr>
          <p:cNvPr id="121" name="Google Shape;121;g2830bdf116a_0_16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6025" y="6023759"/>
            <a:ext cx="1907118" cy="834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2830bdf116a_0_16" descr="A picture containing shap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5532300"/>
            <a:ext cx="10296588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C6694E-49A8-AD60-724A-23FEF15549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9242" y="1102918"/>
            <a:ext cx="3689032" cy="19647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F98AFE-FF2A-1811-05D8-C0D5E537FE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9242" y="3544923"/>
            <a:ext cx="3689032" cy="21542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E575B8-0DBB-9866-DEF0-81AF150EF6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0102" y="1422231"/>
            <a:ext cx="5501908" cy="379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03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192</Words>
  <Application>Microsoft Office PowerPoint</Application>
  <PresentationFormat>Widescreen</PresentationFormat>
  <Paragraphs>39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Arial Rounded</vt:lpstr>
      <vt:lpstr>Calibri</vt:lpstr>
      <vt:lpstr>office theme</vt:lpstr>
      <vt:lpstr>PowerPoint Presentation</vt:lpstr>
      <vt:lpstr>Vandaag op de planning</vt:lpstr>
      <vt:lpstr>Belangrijk</vt:lpstr>
      <vt:lpstr>Introductions – Me!</vt:lpstr>
      <vt:lpstr>Introductions – Me!</vt:lpstr>
      <vt:lpstr>Introductions – You!</vt:lpstr>
      <vt:lpstr>Wat is programmeren - Geschiedenis</vt:lpstr>
      <vt:lpstr>Video Game Programming – History </vt:lpstr>
      <vt:lpstr>Video Game Programming – Modern Engines </vt:lpstr>
      <vt:lpstr>Engine Introduction – Unreal and Unity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Niels Dehaes</cp:lastModifiedBy>
  <cp:revision>2</cp:revision>
  <dcterms:created xsi:type="dcterms:W3CDTF">2022-09-11T09:48:35Z</dcterms:created>
  <dcterms:modified xsi:type="dcterms:W3CDTF">2023-11-11T13:21:58Z</dcterms:modified>
</cp:coreProperties>
</file>